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4" r:id="rId7"/>
    <p:sldId id="268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96" d="100"/>
          <a:sy n="96" d="100"/>
        </p:scale>
        <p:origin x="29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9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2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7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Elegant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51" y="2235566"/>
            <a:ext cx="7744028" cy="464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3" y="26115"/>
            <a:ext cx="10515600" cy="1325563"/>
          </a:xfrm>
        </p:spPr>
        <p:txBody>
          <a:bodyPr/>
          <a:lstStyle/>
          <a:p>
            <a:r>
              <a:rPr lang="en-US" dirty="0"/>
              <a:t>Reverse : Run 1-2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39,300)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9182987" y="5744798"/>
            <a:ext cx="89808" cy="43030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010395" y="5400115"/>
            <a:ext cx="43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YAG</a:t>
            </a:r>
          </a:p>
        </p:txBody>
      </p:sp>
    </p:spTree>
    <p:extLst>
      <p:ext uri="{BB962C8B-B14F-4D97-AF65-F5344CB8AC3E}">
        <p14:creationId xmlns:p14="http://schemas.microsoft.com/office/powerpoint/2010/main" val="23905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Reverse : Run 3 – 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to 200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3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DEABE9EC-E565-9452-69B0-9D1348E46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27" y="2608232"/>
            <a:ext cx="7082947" cy="42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Run 4 – Matching to initial Twiss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76B01394-CC51-82F7-CCE8-C3BC48ABE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33" y="2912994"/>
            <a:ext cx="6582806" cy="39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 Run 5 – Reverse matching to initial Twiss parameters but asymmetric spot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Matched to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1C8791-2FBA-53E9-7C94-67B3E6C0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70" y="2506662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6 – Matching to plasma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Matched to plasma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Starting from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Plasma chamber is 30 cm from quad end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971629-9F1F-E8A5-9D3C-C8FA60B6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12"/>
          <a:stretch/>
        </p:blipFill>
        <p:spPr>
          <a:xfrm>
            <a:off x="5446642" y="2948878"/>
            <a:ext cx="6745357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7 – Simulated RAW Beam (OPAL)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266"/>
            <a:ext cx="10515600" cy="4351338"/>
          </a:xfrm>
        </p:spPr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/>
              <a:t>Increased D11 to 40 cm</a:t>
            </a:r>
          </a:p>
          <a:p>
            <a:pPr marL="228600" lvl="2">
              <a:spcBef>
                <a:spcPts val="1000"/>
              </a:spcBef>
            </a:pPr>
            <a:r>
              <a:rPr lang="en-US" dirty="0"/>
              <a:t>OPAL beam works in a similar way – Matched to plasma beta function</a:t>
            </a:r>
          </a:p>
        </p:txBody>
      </p:sp>
    </p:spTree>
    <p:extLst>
      <p:ext uri="{BB962C8B-B14F-4D97-AF65-F5344CB8AC3E}">
        <p14:creationId xmlns:p14="http://schemas.microsoft.com/office/powerpoint/2010/main" val="401017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F0E-8459-C922-B896-BA9E9CD5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Emittances (3</a:t>
            </a:r>
            <a:r>
              <a:rPr lang="en-US" baseline="30000" dirty="0"/>
              <a:t>rd</a:t>
            </a:r>
            <a:r>
              <a:rPr lang="en-US" dirty="0"/>
              <a:t> order tracking)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1CA7C-A461-06E1-5625-AAAEA2EB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94560"/>
            <a:ext cx="7772400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C7821-A312-C358-3583-56978FCC31AC}"/>
              </a:ext>
            </a:extLst>
          </p:cNvPr>
          <p:cNvSpPr txBox="1"/>
          <p:nvPr/>
        </p:nvSpPr>
        <p:spPr>
          <a:xfrm>
            <a:off x="980661" y="1178897"/>
            <a:ext cx="4532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spread : 33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Increases with increase in energy spread</a:t>
            </a:r>
          </a:p>
        </p:txBody>
      </p:sp>
    </p:spTree>
    <p:extLst>
      <p:ext uri="{BB962C8B-B14F-4D97-AF65-F5344CB8AC3E}">
        <p14:creationId xmlns:p14="http://schemas.microsoft.com/office/powerpoint/2010/main" val="202459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409543" y="5908112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956413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13079" y="608176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26.92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121071" y="574628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13085" y="606565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42189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0348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751814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80184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5367486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060869" y="6324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078324" y="581937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55760" y="610011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153257" y="623843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3483" y="3804249"/>
            <a:ext cx="3271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Experimental setup - FBPWFA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01160" y="2613057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012688" y="245122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04702" y="2770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31351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9510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64343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371801" y="280036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5226088" y="250343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952486" y="302954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4969941" y="252431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47377" y="2805064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44874" y="294337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0186517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5100" y="509194"/>
            <a:ext cx="25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AWA beamline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360479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068287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237652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945460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5345054" y="4738504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016875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5670602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5222227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894048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5547775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8224896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7896717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550444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8626372" y="249007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8354742" y="2787540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26.69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H="1" flipV="1">
            <a:off x="827976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935427" y="301672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7952882" y="251149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7630318" y="279224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25.99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8697594" y="575397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347292" y="60382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26.56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8350983" y="5766797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8006649" y="628062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802410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701540" y="6056145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26.12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8319262" y="476369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991083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8644810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722246" y="1328014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6769943" y="4752166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6797208" y="255263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4169" y="2275069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25.13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9212223" y="4772264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plasma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66567" y="4417901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535377" y="976216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H="1" flipV="1">
            <a:off x="6817742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6546112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25.13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H="1" flipV="1">
            <a:off x="10310158" y="5773791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052508" y="6084543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31" name="Rounded Rectangle 130"/>
          <p:cNvSpPr/>
          <p:nvPr/>
        </p:nvSpPr>
        <p:spPr>
          <a:xfrm>
            <a:off x="2858569" y="13467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2671700" y="994937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H="1" flipV="1">
            <a:off x="2912126" y="249864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609087" y="2221080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2917240" y="4665957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730371" y="4314159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40" name="Straight Connector 139"/>
          <p:cNvCxnSpPr/>
          <p:nvPr/>
        </p:nvCxnSpPr>
        <p:spPr>
          <a:xfrm flipH="1" flipV="1">
            <a:off x="2970797" y="581786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667758" y="5540302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0115826" y="13180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9916382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10534325" y="1318035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cube</a:t>
            </a:r>
          </a:p>
        </p:txBody>
      </p:sp>
      <p:cxnSp>
        <p:nvCxnSpPr>
          <p:cNvPr id="145" name="Straight Connector 144"/>
          <p:cNvCxnSpPr/>
          <p:nvPr/>
        </p:nvCxnSpPr>
        <p:spPr>
          <a:xfrm flipH="1" flipV="1">
            <a:off x="11016355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733113" y="289645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27.64</a:t>
            </a:r>
            <a:endParaRPr lang="en-US" dirty="0"/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11763922" y="250396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11701188" y="1310510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1453629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27.98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59190-D6F0-BBA8-3482-5266F71BDE9D}"/>
              </a:ext>
            </a:extLst>
          </p:cNvPr>
          <p:cNvSpPr txBox="1"/>
          <p:nvPr/>
        </p:nvSpPr>
        <p:spPr>
          <a:xfrm>
            <a:off x="9916382" y="951368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B546F-CEBF-1BA9-63EA-0A7BC5072357}"/>
              </a:ext>
            </a:extLst>
          </p:cNvPr>
          <p:cNvSpPr txBox="1"/>
          <p:nvPr/>
        </p:nvSpPr>
        <p:spPr>
          <a:xfrm>
            <a:off x="11465356" y="982575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BB38A-85DA-881A-670B-9E5937DE323E}"/>
              </a:ext>
            </a:extLst>
          </p:cNvPr>
          <p:cNvSpPr txBox="1"/>
          <p:nvPr/>
        </p:nvSpPr>
        <p:spPr>
          <a:xfrm>
            <a:off x="9388728" y="3470864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654BA2-67BA-C5A4-EAF8-1CD9F573082B}"/>
              </a:ext>
            </a:extLst>
          </p:cNvPr>
          <p:cNvSpPr/>
          <p:nvPr/>
        </p:nvSpPr>
        <p:spPr>
          <a:xfrm>
            <a:off x="10257374" y="47586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FF08-C58B-7140-9155-95F39EBB18A9}"/>
              </a:ext>
            </a:extLst>
          </p:cNvPr>
          <p:cNvSpPr/>
          <p:nvPr/>
        </p:nvSpPr>
        <p:spPr>
          <a:xfrm>
            <a:off x="10547624" y="47571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9122A4-5C23-48CB-BF57-D3DDA3B961E9}"/>
              </a:ext>
            </a:extLst>
          </p:cNvPr>
          <p:cNvSpPr/>
          <p:nvPr/>
        </p:nvSpPr>
        <p:spPr>
          <a:xfrm>
            <a:off x="11298406" y="476965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B9ABE3-5CC2-130E-1D07-1C805347AF9B}"/>
              </a:ext>
            </a:extLst>
          </p:cNvPr>
          <p:cNvSpPr/>
          <p:nvPr/>
        </p:nvSpPr>
        <p:spPr>
          <a:xfrm>
            <a:off x="11743862" y="4752164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47274-8BB5-56F0-1960-E5547559B465}"/>
              </a:ext>
            </a:extLst>
          </p:cNvPr>
          <p:cNvSpPr txBox="1"/>
          <p:nvPr/>
        </p:nvSpPr>
        <p:spPr>
          <a:xfrm>
            <a:off x="11380466" y="4352816"/>
            <a:ext cx="9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42A7B-FCD7-A90A-A623-DE05E6BCBB14}"/>
              </a:ext>
            </a:extLst>
          </p:cNvPr>
          <p:cNvSpPr txBox="1"/>
          <p:nvPr/>
        </p:nvSpPr>
        <p:spPr>
          <a:xfrm>
            <a:off x="10670451" y="429116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E5B5A-795E-82AE-2ED2-222F06438266}"/>
              </a:ext>
            </a:extLst>
          </p:cNvPr>
          <p:cNvSpPr/>
          <p:nvPr/>
        </p:nvSpPr>
        <p:spPr>
          <a:xfrm>
            <a:off x="7388" y="278948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7367C-1AC2-D26D-33E3-A1837262CCA2}"/>
              </a:ext>
            </a:extLst>
          </p:cNvPr>
          <p:cNvSpPr txBox="1"/>
          <p:nvPr/>
        </p:nvSpPr>
        <p:spPr>
          <a:xfrm>
            <a:off x="125804" y="6432015"/>
            <a:ext cx="79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A8C5-BC3F-74F6-6EBA-DE2947B83CDE}"/>
              </a:ext>
            </a:extLst>
          </p:cNvPr>
          <p:cNvSpPr txBox="1"/>
          <p:nvPr/>
        </p:nvSpPr>
        <p:spPr>
          <a:xfrm>
            <a:off x="7388" y="3249742"/>
            <a:ext cx="620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9085E-BEDD-74F1-574E-44E8D5524668}"/>
              </a:ext>
            </a:extLst>
          </p:cNvPr>
          <p:cNvSpPr/>
          <p:nvPr/>
        </p:nvSpPr>
        <p:spPr>
          <a:xfrm>
            <a:off x="139848" y="536462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2D87F3-02CE-7B7A-53EA-EB49DF23F67B}"/>
              </a:ext>
            </a:extLst>
          </p:cNvPr>
          <p:cNvSpPr/>
          <p:nvPr/>
        </p:nvSpPr>
        <p:spPr>
          <a:xfrm>
            <a:off x="8970701" y="4750882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D25689-69E3-A7B5-0BFB-FB3BD20096C6}"/>
              </a:ext>
            </a:extLst>
          </p:cNvPr>
          <p:cNvSpPr/>
          <p:nvPr/>
        </p:nvSpPr>
        <p:spPr>
          <a:xfrm>
            <a:off x="10889361" y="4758677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14563</TotalTime>
  <Words>365</Words>
  <Application>Microsoft Macintosh PowerPoint</Application>
  <PresentationFormat>Widescreen</PresentationFormat>
  <Paragraphs>84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Elegant optimization</vt:lpstr>
      <vt:lpstr>Reverse : Run 1-2</vt:lpstr>
      <vt:lpstr>Reverse : Run 3 – Constraining β_y to 200</vt:lpstr>
      <vt:lpstr>Reverse: Run 4 – Matching to initial Twiss parameters</vt:lpstr>
      <vt:lpstr>Reverse:  Run 5 – Reverse matching to initial Twiss parameters but asymmetric spot size</vt:lpstr>
      <vt:lpstr>Forward: Run 6 – Matching to plasma parameters</vt:lpstr>
      <vt:lpstr>Forward: Run 7 – Simulated RAW Beam (OPAL)</vt:lpstr>
      <vt:lpstr>Emittances (3rd order tracking)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optimization</dc:title>
  <dc:creator>Pratik Manwani</dc:creator>
  <cp:lastModifiedBy>Pratik Manwani</cp:lastModifiedBy>
  <cp:revision>28</cp:revision>
  <dcterms:created xsi:type="dcterms:W3CDTF">2024-08-14T22:13:24Z</dcterms:created>
  <dcterms:modified xsi:type="dcterms:W3CDTF">2024-08-25T01:28:31Z</dcterms:modified>
</cp:coreProperties>
</file>